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57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5436F2-C115-F342-6894-8537E05B20A5}" v="24" dt="2024-03-19T15:46:59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C4F70044-6927-4C8B-B2CC-B76B5BB985EE}"/>
    <pc:docChg chg="modSld">
      <pc:chgData name="" userId="" providerId="" clId="Web-{C4F70044-6927-4C8B-B2CC-B76B5BB985EE}" dt="2024-02-20T15:03:18.641" v="2" actId="20577"/>
      <pc:docMkLst>
        <pc:docMk/>
      </pc:docMkLst>
      <pc:sldChg chg="modSp">
        <pc:chgData name="" userId="" providerId="" clId="Web-{C4F70044-6927-4C8B-B2CC-B76B5BB985EE}" dt="2024-02-20T15:03:18.641" v="2" actId="20577"/>
        <pc:sldMkLst>
          <pc:docMk/>
          <pc:sldMk cId="109857222" sldId="256"/>
        </pc:sldMkLst>
        <pc:spChg chg="mod">
          <ac:chgData name="" userId="" providerId="" clId="Web-{C4F70044-6927-4C8B-B2CC-B76B5BB985EE}" dt="2024-02-20T15:03:18.641" v="2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Charlotte Nutt" userId="e0429c9a-c01e-4d38-bc1f-fd1e4f259c52" providerId="ADAL" clId="{3474FBB3-6913-4C3C-9415-E810E1524A9B}"/>
    <pc:docChg chg="modSld">
      <pc:chgData name="Charlotte Nutt" userId="e0429c9a-c01e-4d38-bc1f-fd1e4f259c52" providerId="ADAL" clId="{3474FBB3-6913-4C3C-9415-E810E1524A9B}" dt="2024-03-12T14:41:55.476" v="1" actId="20577"/>
      <pc:docMkLst>
        <pc:docMk/>
      </pc:docMkLst>
      <pc:sldChg chg="modSp mod">
        <pc:chgData name="Charlotte Nutt" userId="e0429c9a-c01e-4d38-bc1f-fd1e4f259c52" providerId="ADAL" clId="{3474FBB3-6913-4C3C-9415-E810E1524A9B}" dt="2024-03-12T14:41:55.476" v="1" actId="20577"/>
        <pc:sldMkLst>
          <pc:docMk/>
          <pc:sldMk cId="109857222" sldId="256"/>
        </pc:sldMkLst>
        <pc:spChg chg="mod">
          <ac:chgData name="Charlotte Nutt" userId="e0429c9a-c01e-4d38-bc1f-fd1e4f259c52" providerId="ADAL" clId="{3474FBB3-6913-4C3C-9415-E810E1524A9B}" dt="2024-03-12T14:41:55.476" v="1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name="Charlotte Nutt" userId="S::cnutt@midcoastcog.com::e0429c9a-c01e-4d38-bc1f-fd1e4f259c52" providerId="AD" clId="Web-{C4F70044-6927-4C8B-B2CC-B76B5BB985EE}"/>
    <pc:docChg chg="addSld modSld">
      <pc:chgData name="Charlotte Nutt" userId="S::cnutt@midcoastcog.com::e0429c9a-c01e-4d38-bc1f-fd1e4f259c52" providerId="AD" clId="Web-{C4F70044-6927-4C8B-B2CC-B76B5BB985EE}" dt="2024-02-20T20:21:37.865" v="75" actId="20577"/>
      <pc:docMkLst>
        <pc:docMk/>
      </pc:docMkLst>
      <pc:sldChg chg="modSp">
        <pc:chgData name="Charlotte Nutt" userId="S::cnutt@midcoastcog.com::e0429c9a-c01e-4d38-bc1f-fd1e4f259c52" providerId="AD" clId="Web-{C4F70044-6927-4C8B-B2CC-B76B5BB985EE}" dt="2024-02-20T15:03:19.563" v="0" actId="20577"/>
        <pc:sldMkLst>
          <pc:docMk/>
          <pc:sldMk cId="109857222" sldId="256"/>
        </pc:sldMkLst>
        <pc:spChg chg="mod">
          <ac:chgData name="Charlotte Nutt" userId="S::cnutt@midcoastcog.com::e0429c9a-c01e-4d38-bc1f-fd1e4f259c52" providerId="AD" clId="Web-{C4F70044-6927-4C8B-B2CC-B76B5BB985EE}" dt="2024-02-20T15:03:19.563" v="0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addSp delSp modSp new">
        <pc:chgData name="Charlotte Nutt" userId="S::cnutt@midcoastcog.com::e0429c9a-c01e-4d38-bc1f-fd1e4f259c52" providerId="AD" clId="Web-{C4F70044-6927-4C8B-B2CC-B76B5BB985EE}" dt="2024-02-20T15:12:29.176" v="38" actId="1076"/>
        <pc:sldMkLst>
          <pc:docMk/>
          <pc:sldMk cId="1805821042" sldId="257"/>
        </pc:sldMkLst>
        <pc:spChg chg="del">
          <ac:chgData name="Charlotte Nutt" userId="S::cnutt@midcoastcog.com::e0429c9a-c01e-4d38-bc1f-fd1e4f259c52" providerId="AD" clId="Web-{C4F70044-6927-4C8B-B2CC-B76B5BB985EE}" dt="2024-02-20T15:03:32.095" v="3"/>
          <ac:spMkLst>
            <pc:docMk/>
            <pc:sldMk cId="1805821042" sldId="257"/>
            <ac:spMk id="2" creationId="{96CDEB09-CC9E-A956-ECF3-70AAD855A6B6}"/>
          </ac:spMkLst>
        </pc:spChg>
        <pc:spChg chg="del">
          <ac:chgData name="Charlotte Nutt" userId="S::cnutt@midcoastcog.com::e0429c9a-c01e-4d38-bc1f-fd1e4f259c52" providerId="AD" clId="Web-{C4F70044-6927-4C8B-B2CC-B76B5BB985EE}" dt="2024-02-20T15:03:30.766" v="2"/>
          <ac:spMkLst>
            <pc:docMk/>
            <pc:sldMk cId="1805821042" sldId="257"/>
            <ac:spMk id="3" creationId="{B65CC34E-7E8A-D16C-1252-62035AD9FA47}"/>
          </ac:spMkLst>
        </pc:spChg>
        <pc:picChg chg="add mod modCrop">
          <ac:chgData name="Charlotte Nutt" userId="S::cnutt@midcoastcog.com::e0429c9a-c01e-4d38-bc1f-fd1e4f259c52" providerId="AD" clId="Web-{C4F70044-6927-4C8B-B2CC-B76B5BB985EE}" dt="2024-02-20T15:12:29.145" v="37" actId="1076"/>
          <ac:picMkLst>
            <pc:docMk/>
            <pc:sldMk cId="1805821042" sldId="257"/>
            <ac:picMk id="4" creationId="{9AFE4A18-4079-5959-B623-2977A8C04490}"/>
          </ac:picMkLst>
        </pc:picChg>
        <pc:picChg chg="add mod modCrop">
          <ac:chgData name="Charlotte Nutt" userId="S::cnutt@midcoastcog.com::e0429c9a-c01e-4d38-bc1f-fd1e4f259c52" providerId="AD" clId="Web-{C4F70044-6927-4C8B-B2CC-B76B5BB985EE}" dt="2024-02-20T15:12:29.176" v="38" actId="1076"/>
          <ac:picMkLst>
            <pc:docMk/>
            <pc:sldMk cId="1805821042" sldId="257"/>
            <ac:picMk id="5" creationId="{4BBACF4D-327A-2050-EAA3-161238A93F8E}"/>
          </ac:picMkLst>
        </pc:picChg>
      </pc:sldChg>
      <pc:sldChg chg="addSp delSp modSp new">
        <pc:chgData name="Charlotte Nutt" userId="S::cnutt@midcoastcog.com::e0429c9a-c01e-4d38-bc1f-fd1e4f259c52" providerId="AD" clId="Web-{C4F70044-6927-4C8B-B2CC-B76B5BB985EE}" dt="2024-02-20T15:15:37.823" v="49" actId="1076"/>
        <pc:sldMkLst>
          <pc:docMk/>
          <pc:sldMk cId="220018715" sldId="258"/>
        </pc:sldMkLst>
        <pc:spChg chg="del">
          <ac:chgData name="Charlotte Nutt" userId="S::cnutt@midcoastcog.com::e0429c9a-c01e-4d38-bc1f-fd1e4f259c52" providerId="AD" clId="Web-{C4F70044-6927-4C8B-B2CC-B76B5BB985EE}" dt="2024-02-20T15:15:01.525" v="41"/>
          <ac:spMkLst>
            <pc:docMk/>
            <pc:sldMk cId="220018715" sldId="258"/>
            <ac:spMk id="2" creationId="{73B4484F-E9CE-7F2C-0A6D-6055FD201E65}"/>
          </ac:spMkLst>
        </pc:spChg>
        <pc:spChg chg="del">
          <ac:chgData name="Charlotte Nutt" userId="S::cnutt@midcoastcog.com::e0429c9a-c01e-4d38-bc1f-fd1e4f259c52" providerId="AD" clId="Web-{C4F70044-6927-4C8B-B2CC-B76B5BB985EE}" dt="2024-02-20T15:14:59.337" v="40"/>
          <ac:spMkLst>
            <pc:docMk/>
            <pc:sldMk cId="220018715" sldId="258"/>
            <ac:spMk id="3" creationId="{DB8D9237-041E-5F48-88BD-33D9DFA76A54}"/>
          </ac:spMkLst>
        </pc:spChg>
        <pc:picChg chg="add del mod">
          <ac:chgData name="Charlotte Nutt" userId="S::cnutt@midcoastcog.com::e0429c9a-c01e-4d38-bc1f-fd1e4f259c52" providerId="AD" clId="Web-{C4F70044-6927-4C8B-B2CC-B76B5BB985EE}" dt="2024-02-20T15:15:31.323" v="46"/>
          <ac:picMkLst>
            <pc:docMk/>
            <pc:sldMk cId="220018715" sldId="258"/>
            <ac:picMk id="4" creationId="{4992DB2F-6B23-7318-FD8C-FCE9C7C682BA}"/>
          </ac:picMkLst>
        </pc:picChg>
        <pc:picChg chg="add mod">
          <ac:chgData name="Charlotte Nutt" userId="S::cnutt@midcoastcog.com::e0429c9a-c01e-4d38-bc1f-fd1e4f259c52" providerId="AD" clId="Web-{C4F70044-6927-4C8B-B2CC-B76B5BB985EE}" dt="2024-02-20T15:15:37.823" v="49" actId="1076"/>
          <ac:picMkLst>
            <pc:docMk/>
            <pc:sldMk cId="220018715" sldId="258"/>
            <ac:picMk id="5" creationId="{A61452A5-6191-3236-A4B8-7D4660F3BBC1}"/>
          </ac:picMkLst>
        </pc:picChg>
      </pc:sldChg>
      <pc:sldChg chg="addSp delSp modSp new">
        <pc:chgData name="Charlotte Nutt" userId="S::cnutt@midcoastcog.com::e0429c9a-c01e-4d38-bc1f-fd1e4f259c52" providerId="AD" clId="Web-{C4F70044-6927-4C8B-B2CC-B76B5BB985EE}" dt="2024-02-20T16:07:21.078" v="53"/>
        <pc:sldMkLst>
          <pc:docMk/>
          <pc:sldMk cId="724419126" sldId="259"/>
        </pc:sldMkLst>
        <pc:spChg chg="del">
          <ac:chgData name="Charlotte Nutt" userId="S::cnutt@midcoastcog.com::e0429c9a-c01e-4d38-bc1f-fd1e4f259c52" providerId="AD" clId="Web-{C4F70044-6927-4C8B-B2CC-B76B5BB985EE}" dt="2024-02-20T16:07:08.030" v="52"/>
          <ac:spMkLst>
            <pc:docMk/>
            <pc:sldMk cId="724419126" sldId="259"/>
            <ac:spMk id="2" creationId="{36A6F432-9F63-D046-368D-F66371B8284B}"/>
          </ac:spMkLst>
        </pc:spChg>
        <pc:spChg chg="del">
          <ac:chgData name="Charlotte Nutt" userId="S::cnutt@midcoastcog.com::e0429c9a-c01e-4d38-bc1f-fd1e4f259c52" providerId="AD" clId="Web-{C4F70044-6927-4C8B-B2CC-B76B5BB985EE}" dt="2024-02-20T16:07:06.030" v="51"/>
          <ac:spMkLst>
            <pc:docMk/>
            <pc:sldMk cId="724419126" sldId="259"/>
            <ac:spMk id="3" creationId="{ED6A2F96-8349-7036-89E9-64C85A4E7F54}"/>
          </ac:spMkLst>
        </pc:spChg>
        <pc:picChg chg="add mod">
          <ac:chgData name="Charlotte Nutt" userId="S::cnutt@midcoastcog.com::e0429c9a-c01e-4d38-bc1f-fd1e4f259c52" providerId="AD" clId="Web-{C4F70044-6927-4C8B-B2CC-B76B5BB985EE}" dt="2024-02-20T16:07:21.078" v="53"/>
          <ac:picMkLst>
            <pc:docMk/>
            <pc:sldMk cId="724419126" sldId="259"/>
            <ac:picMk id="4" creationId="{4BE77C76-1A51-C8B3-DED1-0093272913B7}"/>
          </ac:picMkLst>
        </pc:picChg>
      </pc:sldChg>
      <pc:sldChg chg="addSp delSp modSp new">
        <pc:chgData name="Charlotte Nutt" userId="S::cnutt@midcoastcog.com::e0429c9a-c01e-4d38-bc1f-fd1e4f259c52" providerId="AD" clId="Web-{C4F70044-6927-4C8B-B2CC-B76B5BB985EE}" dt="2024-02-20T20:21:37.865" v="75" actId="20577"/>
        <pc:sldMkLst>
          <pc:docMk/>
          <pc:sldMk cId="1115644164" sldId="260"/>
        </pc:sldMkLst>
        <pc:spChg chg="del">
          <ac:chgData name="Charlotte Nutt" userId="S::cnutt@midcoastcog.com::e0429c9a-c01e-4d38-bc1f-fd1e4f259c52" providerId="AD" clId="Web-{C4F70044-6927-4C8B-B2CC-B76B5BB985EE}" dt="2024-02-20T20:20:48.441" v="56"/>
          <ac:spMkLst>
            <pc:docMk/>
            <pc:sldMk cId="1115644164" sldId="260"/>
            <ac:spMk id="2" creationId="{6D352EC0-4EC5-4348-E555-4A887CD1E7F2}"/>
          </ac:spMkLst>
        </pc:spChg>
        <pc:spChg chg="del">
          <ac:chgData name="Charlotte Nutt" userId="S::cnutt@midcoastcog.com::e0429c9a-c01e-4d38-bc1f-fd1e4f259c52" providerId="AD" clId="Web-{C4F70044-6927-4C8B-B2CC-B76B5BB985EE}" dt="2024-02-20T20:20:45.707" v="55"/>
          <ac:spMkLst>
            <pc:docMk/>
            <pc:sldMk cId="1115644164" sldId="260"/>
            <ac:spMk id="3" creationId="{ECA75C12-1DEC-BE94-1B1D-F4591452E3DC}"/>
          </ac:spMkLst>
        </pc:spChg>
        <pc:spChg chg="add mod">
          <ac:chgData name="Charlotte Nutt" userId="S::cnutt@midcoastcog.com::e0429c9a-c01e-4d38-bc1f-fd1e4f259c52" providerId="AD" clId="Web-{C4F70044-6927-4C8B-B2CC-B76B5BB985EE}" dt="2024-02-20T20:21:37.865" v="75" actId="20577"/>
          <ac:spMkLst>
            <pc:docMk/>
            <pc:sldMk cId="1115644164" sldId="260"/>
            <ac:spMk id="5" creationId="{3EC0821A-D614-9889-D039-A2D3208A7240}"/>
          </ac:spMkLst>
        </pc:spChg>
        <pc:picChg chg="add mod">
          <ac:chgData name="Charlotte Nutt" userId="S::cnutt@midcoastcog.com::e0429c9a-c01e-4d38-bc1f-fd1e4f259c52" providerId="AD" clId="Web-{C4F70044-6927-4C8B-B2CC-B76B5BB985EE}" dt="2024-02-20T20:20:57.035" v="59" actId="1076"/>
          <ac:picMkLst>
            <pc:docMk/>
            <pc:sldMk cId="1115644164" sldId="260"/>
            <ac:picMk id="4" creationId="{9D209F79-7496-2F43-2B31-530FA94DEB0F}"/>
          </ac:picMkLst>
        </pc:picChg>
      </pc:sldChg>
    </pc:docChg>
  </pc:docChgLst>
  <pc:docChgLst>
    <pc:chgData name="Charlotte Nutt" userId="S::cnutt@midcoastcog.com::e0429c9a-c01e-4d38-bc1f-fd1e4f259c52" providerId="AD" clId="Web-{1B5436F2-C115-F342-6894-8537E05B20A5}"/>
    <pc:docChg chg="addSld modSld">
      <pc:chgData name="Charlotte Nutt" userId="S::cnutt@midcoastcog.com::e0429c9a-c01e-4d38-bc1f-fd1e4f259c52" providerId="AD" clId="Web-{1B5436F2-C115-F342-6894-8537E05B20A5}" dt="2024-03-19T15:46:59.034" v="20" actId="1076"/>
      <pc:docMkLst>
        <pc:docMk/>
      </pc:docMkLst>
      <pc:sldChg chg="addSp delSp modSp">
        <pc:chgData name="Charlotte Nutt" userId="S::cnutt@midcoastcog.com::e0429c9a-c01e-4d38-bc1f-fd1e4f259c52" providerId="AD" clId="Web-{1B5436F2-C115-F342-6894-8537E05B20A5}" dt="2024-03-19T15:46:59.034" v="20" actId="1076"/>
        <pc:sldMkLst>
          <pc:docMk/>
          <pc:sldMk cId="220018715" sldId="258"/>
        </pc:sldMkLst>
        <pc:picChg chg="add mod">
          <ac:chgData name="Charlotte Nutt" userId="S::cnutt@midcoastcog.com::e0429c9a-c01e-4d38-bc1f-fd1e4f259c52" providerId="AD" clId="Web-{1B5436F2-C115-F342-6894-8537E05B20A5}" dt="2024-03-19T15:46:59.034" v="20" actId="1076"/>
          <ac:picMkLst>
            <pc:docMk/>
            <pc:sldMk cId="220018715" sldId="258"/>
            <ac:picMk id="2" creationId="{D6CF36D1-94D2-798C-F673-724684A30BF9}"/>
          </ac:picMkLst>
        </pc:picChg>
        <pc:picChg chg="del">
          <ac:chgData name="Charlotte Nutt" userId="S::cnutt@midcoastcog.com::e0429c9a-c01e-4d38-bc1f-fd1e4f259c52" providerId="AD" clId="Web-{1B5436F2-C115-F342-6894-8537E05B20A5}" dt="2024-03-19T15:46:46.346" v="17"/>
          <ac:picMkLst>
            <pc:docMk/>
            <pc:sldMk cId="220018715" sldId="258"/>
            <ac:picMk id="5" creationId="{A61452A5-6191-3236-A4B8-7D4660F3BBC1}"/>
          </ac:picMkLst>
        </pc:picChg>
      </pc:sldChg>
      <pc:sldChg chg="addSp delSp modSp new">
        <pc:chgData name="Charlotte Nutt" userId="S::cnutt@midcoastcog.com::e0429c9a-c01e-4d38-bc1f-fd1e4f259c52" providerId="AD" clId="Web-{1B5436F2-C115-F342-6894-8537E05B20A5}" dt="2024-03-19T12:55:37.821" v="16" actId="1076"/>
        <pc:sldMkLst>
          <pc:docMk/>
          <pc:sldMk cId="1664031444" sldId="261"/>
        </pc:sldMkLst>
        <pc:spChg chg="del">
          <ac:chgData name="Charlotte Nutt" userId="S::cnutt@midcoastcog.com::e0429c9a-c01e-4d38-bc1f-fd1e4f259c52" providerId="AD" clId="Web-{1B5436F2-C115-F342-6894-8537E05B20A5}" dt="2024-03-19T12:05:40.241" v="2"/>
          <ac:spMkLst>
            <pc:docMk/>
            <pc:sldMk cId="1664031444" sldId="261"/>
            <ac:spMk id="2" creationId="{6086B2E1-E95F-052F-6C0E-F26809757C34}"/>
          </ac:spMkLst>
        </pc:spChg>
        <pc:spChg chg="del">
          <ac:chgData name="Charlotte Nutt" userId="S::cnutt@midcoastcog.com::e0429c9a-c01e-4d38-bc1f-fd1e4f259c52" providerId="AD" clId="Web-{1B5436F2-C115-F342-6894-8537E05B20A5}" dt="2024-03-19T12:05:35.053" v="1"/>
          <ac:spMkLst>
            <pc:docMk/>
            <pc:sldMk cId="1664031444" sldId="261"/>
            <ac:spMk id="3" creationId="{50BD7BA3-EF0C-5862-164B-AC1DFC067153}"/>
          </ac:spMkLst>
        </pc:spChg>
        <pc:picChg chg="add mod">
          <ac:chgData name="Charlotte Nutt" userId="S::cnutt@midcoastcog.com::e0429c9a-c01e-4d38-bc1f-fd1e4f259c52" providerId="AD" clId="Web-{1B5436F2-C115-F342-6894-8537E05B20A5}" dt="2024-03-19T12:55:37.821" v="16" actId="1076"/>
          <ac:picMkLst>
            <pc:docMk/>
            <pc:sldMk cId="1664031444" sldId="261"/>
            <ac:picMk id="2" creationId="{004336A5-ED06-D180-5583-7BD7AFB5E088}"/>
          </ac:picMkLst>
        </pc:picChg>
        <pc:picChg chg="add del mod modCrop">
          <ac:chgData name="Charlotte Nutt" userId="S::cnutt@midcoastcog.com::e0429c9a-c01e-4d38-bc1f-fd1e4f259c52" providerId="AD" clId="Web-{1B5436F2-C115-F342-6894-8537E05B20A5}" dt="2024-03-19T12:55:00.695" v="12"/>
          <ac:picMkLst>
            <pc:docMk/>
            <pc:sldMk cId="1664031444" sldId="261"/>
            <ac:picMk id="4" creationId="{443BB4DA-814B-475D-A18D-9CF1179627E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Knox County Housing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of a number of people&#10;&#10;Description automatically generated">
            <a:extLst>
              <a:ext uri="{FF2B5EF4-FFF2-40B4-BE49-F238E27FC236}">
                <a16:creationId xmlns:a16="http://schemas.microsoft.com/office/drawing/2014/main" id="{D6CF36D1-94D2-798C-F673-724684A30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599" y="250658"/>
            <a:ext cx="7189485" cy="646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8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AFE4A18-4079-5959-B623-2977A8C044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27" r="114"/>
          <a:stretch/>
        </p:blipFill>
        <p:spPr>
          <a:xfrm>
            <a:off x="936005" y="538336"/>
            <a:ext cx="10703056" cy="5939698"/>
          </a:xfrm>
          <a:prstGeom prst="rect">
            <a:avLst/>
          </a:prstGeom>
          <a:ln w="12700">
            <a:noFill/>
          </a:ln>
        </p:spPr>
      </p:pic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4BBACF4D-327A-2050-EAA3-161238A93F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458" t="-49" r="-110" b="-218"/>
          <a:stretch/>
        </p:blipFill>
        <p:spPr>
          <a:xfrm>
            <a:off x="821991" y="660195"/>
            <a:ext cx="5365598" cy="5273460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80582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united states&#10;&#10;Description automatically generated">
            <a:extLst>
              <a:ext uri="{FF2B5EF4-FFF2-40B4-BE49-F238E27FC236}">
                <a16:creationId xmlns:a16="http://schemas.microsoft.com/office/drawing/2014/main" id="{4BE77C76-1A51-C8B3-DED1-009327291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3" y="157163"/>
            <a:ext cx="8410575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19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able with numbers and percentages&#10;&#10;Description automatically generated">
            <a:extLst>
              <a:ext uri="{FF2B5EF4-FFF2-40B4-BE49-F238E27FC236}">
                <a16:creationId xmlns:a16="http://schemas.microsoft.com/office/drawing/2014/main" id="{9D209F79-7496-2F43-2B31-530FA94DE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26" y="892711"/>
            <a:ext cx="10532585" cy="5834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C0821A-D614-9889-D039-A2D3208A7240}"/>
              </a:ext>
            </a:extLst>
          </p:cNvPr>
          <p:cNvSpPr txBox="1"/>
          <p:nvPr/>
        </p:nvSpPr>
        <p:spPr>
          <a:xfrm>
            <a:off x="721893" y="300789"/>
            <a:ext cx="1044742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Age of Housing Stock</a:t>
            </a:r>
          </a:p>
        </p:txBody>
      </p:sp>
    </p:spTree>
    <p:extLst>
      <p:ext uri="{BB962C8B-B14F-4D97-AF65-F5344CB8AC3E}">
        <p14:creationId xmlns:p14="http://schemas.microsoft.com/office/powerpoint/2010/main" val="111564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the united states&#10;&#10;Description automatically generated">
            <a:extLst>
              <a:ext uri="{FF2B5EF4-FFF2-40B4-BE49-F238E27FC236}">
                <a16:creationId xmlns:a16="http://schemas.microsoft.com/office/drawing/2014/main" id="{004336A5-ED06-D180-5583-7BD7AFB5E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361" y="303737"/>
            <a:ext cx="8336312" cy="64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31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01085D58289E4B966C8D76A33EA015" ma:contentTypeVersion="18" ma:contentTypeDescription="Create a new document." ma:contentTypeScope="" ma:versionID="bf54ad3997f9595cc9e6698188fad903">
  <xsd:schema xmlns:xsd="http://www.w3.org/2001/XMLSchema" xmlns:xs="http://www.w3.org/2001/XMLSchema" xmlns:p="http://schemas.microsoft.com/office/2006/metadata/properties" xmlns:ns2="3635ac9e-7138-4e15-bf51-34d910c991fe" xmlns:ns3="c96822a2-c58e-4ffb-a2e9-f53303ce9d27" targetNamespace="http://schemas.microsoft.com/office/2006/metadata/properties" ma:root="true" ma:fieldsID="0b352047e35c5df36b6d09aabbab6619" ns2:_="" ns3:_="">
    <xsd:import namespace="3635ac9e-7138-4e15-bf51-34d910c991fe"/>
    <xsd:import namespace="c96822a2-c58e-4ffb-a2e9-f53303ce9d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35ac9e-7138-4e15-bf51-34d910c991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ff9a24d-e063-41ba-a61f-05e7a8cc02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822a2-c58e-4ffb-a2e9-f53303ce9d2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306060-1a05-4fe7-bc4f-66099e1fa3dd}" ma:internalName="TaxCatchAll" ma:showField="CatchAllData" ma:web="c96822a2-c58e-4ffb-a2e9-f53303ce9d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6822a2-c58e-4ffb-a2e9-f53303ce9d27" xsi:nil="true"/>
    <lcf76f155ced4ddcb4097134ff3c332f xmlns="3635ac9e-7138-4e15-bf51-34d910c991f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70D56D-86B0-4F2A-9115-46A95FADA4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35ac9e-7138-4e15-bf51-34d910c991fe"/>
    <ds:schemaRef ds:uri="c96822a2-c58e-4ffb-a2e9-f53303ce9d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DCDD36-0C4F-4BBA-9C1A-6C58F22929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EEB00B-F9AC-4433-A23C-5B38B4C2F229}">
  <ds:schemaRefs>
    <ds:schemaRef ds:uri="http://schemas.microsoft.com/office/2006/metadata/properties"/>
    <ds:schemaRef ds:uri="http://schemas.microsoft.com/office/infopath/2007/PartnerControls"/>
    <ds:schemaRef ds:uri="c96822a2-c58e-4ffb-a2e9-f53303ce9d27"/>
    <ds:schemaRef ds:uri="3635ac9e-7138-4e15-bf51-34d910c991f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Knox County Housing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</dc:title>
  <dc:creator/>
  <cp:lastModifiedBy>Charlotte Nutt</cp:lastModifiedBy>
  <cp:revision>58</cp:revision>
  <dcterms:created xsi:type="dcterms:W3CDTF">2024-02-20T15:03:11Z</dcterms:created>
  <dcterms:modified xsi:type="dcterms:W3CDTF">2024-03-19T15:47:03Z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0x0101006A01085D58289E4B966C8D76A33EA015</vt:lpwstr>
  </property>
  <property fmtid="{D5CDD505-2E9C-101B-9397-08002B2CF9AE}" pid="3" name="MediaServiceImageTags">
    <vt:lpwstr/>
  </property>
</Properties>
</file>